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1" r:id="rId4"/>
    <p:sldId id="262" r:id="rId5"/>
    <p:sldId id="263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453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886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647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282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471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669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016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23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593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764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005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05441-78CE-40C2-B6B0-D1B1DC202959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429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r>
              <a:rPr lang="en-US" dirty="0" smtClean="0">
                <a:solidFill>
                  <a:srgbClr val="FF0000"/>
                </a:solidFill>
              </a:rPr>
              <a:t> de </a:t>
            </a:r>
            <a:r>
              <a:rPr lang="en-US" dirty="0" err="1" smtClean="0">
                <a:solidFill>
                  <a:srgbClr val="FF0000"/>
                </a:solidFill>
              </a:rPr>
              <a:t>gramatica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991600" cy="5105400"/>
          </a:xfrm>
        </p:spPr>
        <p:txBody>
          <a:bodyPr>
            <a:normAutofit fontScale="92500" lnSpcReduction="10000"/>
          </a:bodyPr>
          <a:lstStyle/>
          <a:p>
            <a:r>
              <a:rPr lang="es-ES_tradnl" dirty="0" smtClean="0"/>
              <a:t>Completa: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¿A ti _____ </a:t>
            </a:r>
            <a:r>
              <a:rPr lang="es-ES_tradnl" dirty="0" err="1" smtClean="0"/>
              <a:t>gust</a:t>
            </a:r>
            <a:r>
              <a:rPr lang="es-ES_tradnl" dirty="0" smtClean="0"/>
              <a:t>____ los deportes?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--Si, a mi _____ </a:t>
            </a:r>
            <a:r>
              <a:rPr lang="es-ES_tradnl" dirty="0" err="1" smtClean="0"/>
              <a:t>gust</a:t>
            </a:r>
            <a:r>
              <a:rPr lang="es-ES_tradnl" dirty="0" smtClean="0"/>
              <a:t>_____ mucho.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A ti _____ </a:t>
            </a:r>
            <a:r>
              <a:rPr lang="es-ES_tradnl" dirty="0" err="1" smtClean="0"/>
              <a:t>gust</a:t>
            </a:r>
            <a:r>
              <a:rPr lang="es-ES_tradnl" dirty="0" smtClean="0"/>
              <a:t>____ la ensalada y comes mucha.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Pero a mi no ______ </a:t>
            </a:r>
            <a:r>
              <a:rPr lang="es-ES_tradnl" dirty="0" err="1" smtClean="0"/>
              <a:t>gust</a:t>
            </a:r>
            <a:r>
              <a:rPr lang="es-ES_tradnl" dirty="0" smtClean="0"/>
              <a:t>_____.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Me </a:t>
            </a:r>
            <a:r>
              <a:rPr lang="es-ES_tradnl" dirty="0" err="1" smtClean="0"/>
              <a:t>gust</a:t>
            </a:r>
            <a:r>
              <a:rPr lang="es-ES_tradnl" dirty="0" smtClean="0"/>
              <a:t>_______ los frijoles.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 arte me </a:t>
            </a:r>
            <a:r>
              <a:rPr lang="es-ES_tradnl" dirty="0" err="1" smtClean="0"/>
              <a:t>interes</a:t>
            </a:r>
            <a:r>
              <a:rPr lang="es-ES_tradnl" dirty="0" smtClean="0"/>
              <a:t>_____ mucho.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No me </a:t>
            </a:r>
            <a:r>
              <a:rPr lang="es-ES_tradnl" dirty="0" err="1" smtClean="0"/>
              <a:t>interes</a:t>
            </a:r>
            <a:r>
              <a:rPr lang="es-ES_tradnl" dirty="0" smtClean="0"/>
              <a:t>_____ las matemáticas.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-- ¿A ti ______ </a:t>
            </a:r>
            <a:r>
              <a:rPr lang="es-ES_tradnl" dirty="0" err="1" smtClean="0"/>
              <a:t>aburr</a:t>
            </a:r>
            <a:r>
              <a:rPr lang="es-ES_tradnl" dirty="0" smtClean="0"/>
              <a:t>____ tus clases?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--No, a mi _______ </a:t>
            </a:r>
            <a:r>
              <a:rPr lang="es-ES_tradnl" dirty="0" err="1" smtClean="0"/>
              <a:t>interes</a:t>
            </a:r>
            <a:r>
              <a:rPr lang="es-ES_tradnl" dirty="0" smtClean="0"/>
              <a:t>______ todas.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484687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r>
              <a:rPr lang="en-US" dirty="0" smtClean="0">
                <a:solidFill>
                  <a:srgbClr val="FF0000"/>
                </a:solidFill>
              </a:rPr>
              <a:t> de </a:t>
            </a:r>
            <a:r>
              <a:rPr lang="en-US" dirty="0" err="1" smtClean="0">
                <a:solidFill>
                  <a:srgbClr val="FF0000"/>
                </a:solidFill>
              </a:rPr>
              <a:t>cultura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5029200"/>
          </a:xfrm>
        </p:spPr>
        <p:txBody>
          <a:bodyPr>
            <a:normAutofit/>
          </a:bodyPr>
          <a:lstStyle/>
          <a:p>
            <a:r>
              <a:rPr lang="es-ES_tradnl" dirty="0" smtClean="0"/>
              <a:t>Copia y corrige la información falsa.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 deporte numero uno en todas partes de España y Latinoamérica es el béisbol.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Los jóvenes latinoamericanos organizan partidos espontáneos de futbol en el gimnasio de su escuela, no en un parque o en la calle.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 béisbol es muy popular en Puerto Rico, Cuba y Venezuela.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 Real Madrid es un equipo de béisbol.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895374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92882" y="609600"/>
            <a:ext cx="13146682" cy="739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274638"/>
            <a:ext cx="9144000" cy="155416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FF0000"/>
                </a:solidFill>
              </a:rPr>
              <a:t>Practica de vocabulario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47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52600" y="60960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609600"/>
            <a:ext cx="9144000" cy="155416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r>
              <a:rPr lang="en-US" dirty="0" smtClean="0">
                <a:solidFill>
                  <a:srgbClr val="FF0000"/>
                </a:solidFill>
              </a:rPr>
              <a:t> de </a:t>
            </a:r>
            <a:r>
              <a:rPr lang="en-US" dirty="0" err="1" smtClean="0">
                <a:solidFill>
                  <a:srgbClr val="FF0000"/>
                </a:solidFill>
              </a:rPr>
              <a:t>vocabulario</a:t>
            </a:r>
            <a:endParaRPr lang="en-US" dirty="0" smtClean="0">
              <a:solidFill>
                <a:srgbClr val="FF0000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n-lt"/>
              </a:rPr>
              <a:t>Place the vocabulary words under the </a:t>
            </a:r>
            <a:r>
              <a:rPr lang="en-US" sz="2800" smtClean="0">
                <a:latin typeface="+mn-lt"/>
              </a:rPr>
              <a:t>appropriate sport.</a:t>
            </a:r>
            <a:endParaRPr 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3731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1200" y="337457"/>
            <a:ext cx="13630729" cy="7663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228600"/>
            <a:ext cx="9144000" cy="185896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lectura</a:t>
            </a:r>
            <a:endParaRPr lang="en-US" dirty="0" smtClean="0">
              <a:solidFill>
                <a:srgbClr val="FF0000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n-lt"/>
              </a:rPr>
              <a:t>Complete according to the reading.</a:t>
            </a:r>
            <a:endParaRPr 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0422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</a:t>
            </a:r>
            <a:r>
              <a:rPr lang="en-US" smtClean="0">
                <a:solidFill>
                  <a:srgbClr val="FF0000"/>
                </a:solidFill>
              </a:rPr>
              <a:t>34b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STUDY </a:t>
            </a:r>
            <a:r>
              <a:rPr lang="en-US" dirty="0" smtClean="0"/>
              <a:t>for EXAMEN: </a:t>
            </a:r>
            <a:r>
              <a:rPr lang="en-US" dirty="0" err="1" smtClean="0"/>
              <a:t>Capitulo</a:t>
            </a:r>
            <a:r>
              <a:rPr lang="en-US" dirty="0" smtClean="0"/>
              <a:t> 5 ON THURSDAY!</a:t>
            </a:r>
          </a:p>
          <a:p>
            <a:pPr lvl="1"/>
            <a:r>
              <a:rPr lang="en-US" dirty="0" smtClean="0"/>
              <a:t>Sport vocabulary</a:t>
            </a:r>
          </a:p>
          <a:p>
            <a:pPr lvl="1"/>
            <a:r>
              <a:rPr lang="en-US" dirty="0" smtClean="0"/>
              <a:t>E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>
                <a:sym typeface="Wingdings" panose="05000000000000000000" pitchFamily="2" charset="2"/>
              </a:rPr>
              <a:t>ie</a:t>
            </a:r>
            <a:r>
              <a:rPr lang="en-US" dirty="0" smtClean="0">
                <a:sym typeface="Wingdings" panose="05000000000000000000" pitchFamily="2" charset="2"/>
              </a:rPr>
              <a:t> verbs</a:t>
            </a:r>
          </a:p>
          <a:p>
            <a:pPr lvl="1"/>
            <a:r>
              <a:rPr lang="en-US" dirty="0" err="1" smtClean="0">
                <a:sym typeface="Wingdings" panose="05000000000000000000" pitchFamily="2" charset="2"/>
              </a:rPr>
              <a:t>Oue</a:t>
            </a:r>
            <a:r>
              <a:rPr lang="en-US" dirty="0" smtClean="0">
                <a:sym typeface="Wingdings" panose="05000000000000000000" pitchFamily="2" charset="2"/>
              </a:rPr>
              <a:t> verbs</a:t>
            </a:r>
          </a:p>
          <a:p>
            <a:pPr lvl="1"/>
            <a:r>
              <a:rPr lang="en-US" dirty="0" err="1" smtClean="0">
                <a:sym typeface="Wingdings" panose="05000000000000000000" pitchFamily="2" charset="2"/>
              </a:rPr>
              <a:t>Uue</a:t>
            </a:r>
            <a:r>
              <a:rPr lang="en-US" dirty="0" smtClean="0">
                <a:sym typeface="Wingdings" panose="05000000000000000000" pitchFamily="2" charset="2"/>
              </a:rPr>
              <a:t> verbs</a:t>
            </a:r>
          </a:p>
          <a:p>
            <a:pPr lvl="1"/>
            <a:r>
              <a:rPr lang="en-US" dirty="0" err="1" smtClean="0">
                <a:sym typeface="Wingdings" panose="05000000000000000000" pitchFamily="2" charset="2"/>
              </a:rPr>
              <a:t>Gustar</a:t>
            </a:r>
            <a:r>
              <a:rPr lang="en-US" dirty="0" smtClean="0">
                <a:sym typeface="Wingdings" panose="05000000000000000000" pitchFamily="2" charset="2"/>
              </a:rPr>
              <a:t>/ </a:t>
            </a:r>
            <a:r>
              <a:rPr lang="en-US" dirty="0" err="1" smtClean="0">
                <a:sym typeface="Wingdings" panose="05000000000000000000" pitchFamily="2" charset="2"/>
              </a:rPr>
              <a:t>Interesar</a:t>
            </a:r>
            <a:r>
              <a:rPr lang="en-US" dirty="0" smtClean="0">
                <a:sym typeface="Wingdings" panose="05000000000000000000" pitchFamily="2" charset="2"/>
              </a:rPr>
              <a:t>/ </a:t>
            </a:r>
            <a:r>
              <a:rPr lang="en-US" dirty="0" err="1" smtClean="0">
                <a:sym typeface="Wingdings" panose="05000000000000000000" pitchFamily="2" charset="2"/>
              </a:rPr>
              <a:t>Aburrir</a:t>
            </a:r>
            <a:endParaRPr lang="en-US" dirty="0" smtClean="0">
              <a:sym typeface="Wingdings" panose="05000000000000000000" pitchFamily="2" charset="2"/>
            </a:endParaRP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Reading: 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LOS DEPORTES DE EQUIPO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Roberto Clemente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4167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217</Words>
  <Application>Microsoft Office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Practica de gramatica</vt:lpstr>
      <vt:lpstr>Practica de cultura</vt:lpstr>
      <vt:lpstr>PowerPoint Presentation</vt:lpstr>
      <vt:lpstr>PowerPoint Presentation</vt:lpstr>
      <vt:lpstr>PowerPoint Presentation</vt:lpstr>
      <vt:lpstr>Tarea # 34b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8 de diciembre del 2014</dc:title>
  <dc:creator>Helen Zumaeta</dc:creator>
  <cp:lastModifiedBy>Helen Zumaeta</cp:lastModifiedBy>
  <cp:revision>5</cp:revision>
  <dcterms:created xsi:type="dcterms:W3CDTF">2014-12-08T18:42:55Z</dcterms:created>
  <dcterms:modified xsi:type="dcterms:W3CDTF">2014-12-09T15:56:50Z</dcterms:modified>
</cp:coreProperties>
</file>